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76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925"/>
            <a:ext cx="8229600" cy="365125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Title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Title</vt:lpstr>
    </vt:vector>
  </TitlesOfParts>
  <Manager>
</Manager>
  <Company>
</Company>
  <LinksUpToDate>false</LinksUpToDate>
  <SharedDoc>false</SharedDoc>
  <HyperlinkBase>
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PGOPHER output</dc:title>
  <dc:subject>
</dc:subject>
  <dc:creator>
</dc:creator>
  <cp:keywords>
</cp:keywords>
  <dc:description>generated using PGOPHER</dc:description>
  <cp:lastModifiedBy>PGOPHER</cp:lastModifiedBy>
  <cp:category>
</cp:category>
</cp:coreProperties>
</file>